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01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554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What's in the deck (25 slides):</a:t>
            </a:r>
            <a:endParaRPr lang="en-US" dirty="0"/>
          </a:p>
          <a:p>
            <a:r>
              <a:rPr lang="en-US" dirty="0"/>
              <a:t>Title — "Sophos Company-Wide AI Hackathon: Framework &amp; Playbook"</a:t>
            </a:r>
          </a:p>
          <a:p>
            <a:r>
              <a:rPr lang="en-US" dirty="0"/>
              <a:t>Why a hackathon (3-card context: what / why / how it ties to the governance framework)</a:t>
            </a:r>
          </a:p>
          <a:p>
            <a:r>
              <a:rPr lang="en-US" dirty="0"/>
              <a:t>4 program principles (Purpose &amp; scope, Executive sponsorship, Inclusive participation, Experimentation &amp; fun)</a:t>
            </a:r>
          </a:p>
          <a:p>
            <a:r>
              <a:rPr lang="en-US" dirty="0"/>
              <a:t>Framework at a glance — 3 phases (Planning · Execution · Post-Hack)</a:t>
            </a:r>
          </a:p>
          <a:p>
            <a:br>
              <a:rPr lang="en-US" b="1" dirty="0"/>
            </a:br>
            <a:r>
              <a:rPr lang="en-US" b="1" dirty="0"/>
              <a:t>Phase 1 Divider — Planning</a:t>
            </a:r>
            <a:r>
              <a:rPr lang="en-US" dirty="0"/>
              <a:t> + 5 section slides: </a:t>
            </a:r>
          </a:p>
          <a:p>
            <a:pPr lvl="1"/>
            <a:r>
              <a:rPr lang="en-US" dirty="0"/>
              <a:t>Section 1: Leadership &amp; budget (executive buy-in, budget, twice-yearly cadence)</a:t>
            </a:r>
          </a:p>
          <a:p>
            <a:pPr lvl="1"/>
            <a:r>
              <a:rPr lang="en-US" dirty="0"/>
              <a:t>Section 2: Platform &amp; idea submission (portal capabilities + what every idea must include)</a:t>
            </a:r>
          </a:p>
          <a:p>
            <a:pPr lvl="1"/>
            <a:r>
              <a:rPr lang="en-US" dirty="0"/>
              <a:t>Section 3: Team formation (~6 people, diverse roles, light guidelines, manager support)</a:t>
            </a:r>
          </a:p>
          <a:p>
            <a:pPr lvl="1"/>
            <a:r>
              <a:rPr lang="en-US" dirty="0"/>
              <a:t>Section 4: Training &amp; mentorship (NISI / Big Idea Canvas / </a:t>
            </a:r>
            <a:r>
              <a:rPr lang="en-US" dirty="0" err="1"/>
              <a:t>mentors+workshops</a:t>
            </a:r>
            <a:r>
              <a:rPr lang="en-US" dirty="0"/>
              <a:t> in 3-column layout)</a:t>
            </a:r>
          </a:p>
          <a:p>
            <a:pPr lvl="1"/>
            <a:r>
              <a:rPr lang="en-US" dirty="0"/>
              <a:t>Section 5: Communication &amp; logistics (schedule, workspace, hybrid, 5-min video guidelines)</a:t>
            </a:r>
          </a:p>
          <a:p>
            <a:br>
              <a:rPr lang="en-US" b="1" dirty="0"/>
            </a:br>
            <a:r>
              <a:rPr lang="en-US" b="1" dirty="0"/>
              <a:t>Phase 2 Divider — Execution</a:t>
            </a:r>
            <a:r>
              <a:rPr lang="en-US" dirty="0"/>
              <a:t> + 4 section slides: </a:t>
            </a:r>
          </a:p>
          <a:p>
            <a:pPr lvl="1"/>
            <a:r>
              <a:rPr lang="en-US" dirty="0"/>
              <a:t>Section 6: Pre-hack team meetings (validate before hack day)</a:t>
            </a:r>
          </a:p>
          <a:p>
            <a:pPr lvl="1"/>
            <a:r>
              <a:rPr lang="en-US" dirty="0"/>
              <a:t>Section 7: Hack day workflow (4-step build day with mid-day mentor checkpoints)</a:t>
            </a:r>
          </a:p>
          <a:p>
            <a:pPr lvl="1"/>
            <a:r>
              <a:rPr lang="en-US" b="1" dirty="0"/>
              <a:t>The 5-minute final video</a:t>
            </a:r>
            <a:r>
              <a:rPr lang="en-US" dirty="0"/>
              <a:t> — 6 required elements every team must include</a:t>
            </a:r>
          </a:p>
          <a:p>
            <a:pPr lvl="1"/>
            <a:r>
              <a:rPr lang="en-US" dirty="0"/>
              <a:t>Section 8: Presentations &amp; judging (4-step process)</a:t>
            </a:r>
          </a:p>
          <a:p>
            <a:pPr lvl="1"/>
            <a:r>
              <a:rPr lang="en-US" dirty="0"/>
              <a:t>Judging criteria — 6 dimensions</a:t>
            </a:r>
          </a:p>
          <a:p>
            <a:pPr lvl="1"/>
            <a:r>
              <a:rPr lang="en-US" dirty="0"/>
              <a:t>Awards &amp; recognition (categories + intangible rewards)</a:t>
            </a:r>
          </a:p>
          <a:p>
            <a:br>
              <a:rPr lang="en-US" b="1" dirty="0"/>
            </a:br>
            <a:r>
              <a:rPr lang="en-US" b="1" dirty="0"/>
              <a:t>Phase 3 Divider — Post-Hack</a:t>
            </a:r>
            <a:r>
              <a:rPr lang="en-US" dirty="0"/>
              <a:t> + 2 follow-through slides: </a:t>
            </a:r>
          </a:p>
          <a:p>
            <a:pPr lvl="1"/>
            <a:r>
              <a:rPr lang="en-US" dirty="0"/>
              <a:t>Pipeline to production (Included Health-style integration into quarterly product planning)</a:t>
            </a:r>
          </a:p>
          <a:p>
            <a:pPr lvl="1"/>
            <a:r>
              <a:rPr lang="en-US" dirty="0"/>
              <a:t>Mentorship · Community · Feedback (3-column post-event playbook)</a:t>
            </a:r>
          </a:p>
          <a:p>
            <a:r>
              <a:rPr lang="en-US" dirty="0"/>
              <a:t>Measures of success — 7-metric table (participation, idea quality, project adoption, engagement, skill development, leadership involvement, time to adoption)</a:t>
            </a:r>
          </a:p>
          <a:p>
            <a:r>
              <a:rPr lang="en-US" dirty="0"/>
              <a:t>Sample 12-week cycle — 8-card visual timeline (Weeks 1–2 planning → Weeks 10–12 follow-up)</a:t>
            </a:r>
          </a:p>
          <a:p>
            <a:r>
              <a:rPr lang="en-US" dirty="0"/>
              <a:t>Why this works — 4 reasons (customer-centric, leadership-engaged, inclusive, pipeline to production)</a:t>
            </a:r>
          </a:p>
          <a:p>
            <a:r>
              <a:rPr lang="en-US" dirty="0"/>
              <a:t>Call to action — Sponsor / Run / Measure</a:t>
            </a:r>
          </a:p>
          <a:p>
            <a:r>
              <a:rPr lang="en-US" dirty="0"/>
              <a:t>Closing — "Validate the pain. Build the prototype. Ship the win."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isilaunch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192473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PLAYBOOK 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78308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Company-Wide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02920" y="260604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Hackathon Playbook</a:t>
            </a:r>
            <a:endParaRPr lang="en-US" sz="5600" dirty="0"/>
          </a:p>
        </p:txBody>
      </p:sp>
      <p:sp>
        <p:nvSpPr>
          <p:cNvPr id="7" name="Shape 5"/>
          <p:cNvSpPr/>
          <p:nvPr/>
        </p:nvSpPr>
        <p:spPr>
          <a:xfrm>
            <a:off x="548640" y="361188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3749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 &amp; Playbook — built on Nail It Then Scale It and the Big Idea Canvas.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Playbook by Marv Ahlstrom · May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&amp; logistics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well-run logistics layer is invisible — until it isn't.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508760"/>
            <a:ext cx="91440" cy="14173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16916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 the schedule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85800" y="21031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Submission deadline, team formation, training, hack day, presentations, judging.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17720" y="150876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17720" y="1508760"/>
            <a:ext cx="91440" cy="14173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46320" y="16916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Comfortable workspace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846320" y="21031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Power, Wi-Fi, private brainstorm spaces. Healthy food and drinks. Event swag for camaraderie.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10896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57200" y="3108960"/>
            <a:ext cx="91440" cy="14173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85800" y="32918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Hybrid-ready setup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85800" y="37033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 conferencing, online whiteboards, chat channels. Logistics team owns coordination.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617720" y="310896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617720" y="3108960"/>
            <a:ext cx="91440" cy="14173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46320" y="32918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 guidelines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846320" y="37033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Template: thank team, describe pain, show impact, demo solution. Strict 5-min video limit.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Hackathon execution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sections. The week everything lands.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Pre-hack team meetings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or three meetings before hack day. Refine the canvas. Validate the pain.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502920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508760"/>
            <a:ext cx="91440" cy="310896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TEAMS DO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1965960"/>
            <a:ext cx="457200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2–3 times virtually or in person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 the Big Idea Canvas together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 customer / problem validation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 stakeholders or potential users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assumptions before hack day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669280" y="1508760"/>
            <a:ext cx="3017520" cy="310896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852160" y="1645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852160" y="1965960"/>
            <a:ext cx="2697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Hack day shouldn't be discovery day.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5852160" y="3154680"/>
            <a:ext cx="54864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852160" y="3291840"/>
            <a:ext cx="26974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that show up validated build sharper prototypes. The ones who don't, build demos for problems no one has.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Hack day — the building phase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full day (or two). Build, test, iterate, record.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67335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6733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15544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 work session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97280" y="182880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prototype, design flows, prepare a detailed concept. Working code is encouraged but not required.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40080" y="245059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0080" y="245059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97280" y="2331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Mid-day checkpoints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60604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Mentors answer questions, ensure progress, encourage NISI-style pivots when assumptions fail.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57200" y="306324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40080" y="322783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2278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97280" y="31089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from feedback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97280" y="338328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assumptions. Adjust the concept if data invalidates them. Better wrong-and-fixed than confidently-broken.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57200" y="384048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40080" y="400507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40080" y="400507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97280" y="38862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the final video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97280" y="416052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team produces a 5-minute video by end of hack day (next slide details exactly what's in it).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7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5-minute final video — what every team must include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required elements. Same shape for every team — judges can compare apples to apples.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1581912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5819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51560" y="1581912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alignment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201168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company mission and which customer pain does this address?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4612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383280" y="1581912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83280" y="15819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840480" y="1581912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pain &amp; validation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429000" y="201168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from interviews or data that the pain actually exists.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03504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72200" y="1581912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172200" y="15819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629400" y="1581912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solution &amp; unique value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17920" y="201168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AI/ML is used. How the solution is differentiated (the Positioning answer).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94360" y="3090672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4360" y="309067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051560" y="3090672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potential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0080" y="35204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 size or impact (the Potential answer from BIC).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4612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383280" y="3090672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383280" y="309067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840480" y="3090672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scale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429000" y="35204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model, implementation plan, exit strategy (the Path answer).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03504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172200" y="3090672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172200" y="309067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629400" y="3090672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roles &amp; reflections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217920" y="35204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every member's contribution. Share what the team learned.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5-min Video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8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Presentations &amp; judging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Videos uploaded. Diverse panel scores. Awards ceremony reinforces the work.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67335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6733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15544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videos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97280" y="182880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submit to the judging portal by deadline.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40080" y="245059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0080" y="245059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97280" y="2331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Diverse judging panel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60604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ELT members + mission experts. Diversity boosts fairness.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57200" y="306324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40080" y="322783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2278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97280" y="31089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 on 6 criteria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97280" y="338328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alignment, validation, creativity, viability, prototype quality, presentation. (Detailed next.)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57200" y="384048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40080" y="400507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40080" y="400507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97280" y="38862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Awards ceremony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97280" y="416052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Trophies + creative categories. Avoid large cash prizes that distort team sizes.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8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Judging criteria — six dimensions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 every project on the same six. Patterns appear quickly when criteria are consistent.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600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alignment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20116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linkage to a corporate mission. Customer pain is sharply defined.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4612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46120" y="141732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383280" y="1600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Validated assumptions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83280" y="20116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NISI / BIC. Evidence of interviews, data, or other validation.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03504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035040" y="141732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172200" y="1600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Creativity &amp; originality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172200" y="20116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Distinctive AI-driven approach. Not a rebranded existing tool.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92608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94360" y="31089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Viability &amp; impact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94360" y="35204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Realistic market size, potential cost savings, plausible adoption path.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4612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246120" y="292608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383280" y="31089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Prototype quality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383280" y="35204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feasibility and ethical considerations addressed.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03504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035040" y="292608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172200" y="31089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 &amp; teamwork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172200" y="35204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Clarity of story. Recognition of every team member's contribution.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Judging Criteria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Awards &amp; recognition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 tangible and intangible. Avoid large cash prizes — they distort behavior more than they reward it.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91440" cy="32461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CATEGORIES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77240" y="1874520"/>
            <a:ext cx="361188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Use of AI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Audacious Idea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People's Choice (peer voted)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Mission Impact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Validated Pain (NISI award)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Cross-Functional Team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663440" y="1417320"/>
            <a:ext cx="4023360" cy="3246120"/>
          </a:xfrm>
          <a:prstGeom prst="rect">
            <a:avLst/>
          </a:prstGeom>
          <a:solidFill>
            <a:srgbClr val="FFFBEB"/>
          </a:solidFill>
          <a:ln w="9525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46320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INTANGIBLE — OFTEN MORE POWERFUL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983480" y="1874520"/>
            <a:ext cx="361188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 winning idea to the board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time to continue development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 mentorship for the next quarter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credit at company all-hands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Conference attendance for top teams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Awards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Post-hack &amp; pipeline to production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good ideas become roadmap items — or rejoin the backlog with feedback.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into product planning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projects flow directly into the product planning agenda. (Included Health does this — and many projects ship.)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58191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58191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14630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evaluation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73736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scoring projects are evaluated by product leaders for roadmap fit and feasibility.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40080" y="235915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3591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22402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to roadmap or backlog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097280" y="251460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appropriate, ideas are scoped and added to the product roadmap or backlog.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297180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40080" y="313639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313639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097280" y="30175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planning agenda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97280" y="329184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CTO adds hackathon projects directly into the quarterly planning agenda.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57200" y="374904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40080" y="391363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0080" y="39136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097280" y="37947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 assigned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97280" y="406908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members continue as champions; PM/eng/design owners are formally named.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 company-wide hackathon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innovative AI-driven solutions to mission-aligned problems — outside the core roadmap.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240280"/>
            <a:ext cx="2286000" cy="1289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structured, twice-yearly event where employees propose and prototype AI solutions tied to a company mission.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4612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4612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42900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works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429000" y="2240280"/>
            <a:ext cx="2286000" cy="1289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Hackathons surface ideas the roadmap won't. They build cross-functional muscle and accelerate adoption of AI thinking.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3504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03504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21792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ties in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217920" y="2240280"/>
            <a:ext cx="2286000" cy="1289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companion to the Innovation &amp; Validation Framework. NISI + BIC validate the ideas; the hackathon ships them.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 hackathon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Mentorship · Community · Feedback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do AFTER demo day is what makes the next hackathon better.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0020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Continued mentorship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2240280"/>
            <a:ext cx="2240280" cy="2423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Follow-on coaching for promising teams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 datasets, cloud credits, eng help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Incubator-style support windows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 to product owner if relevant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24612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46120" y="1417320"/>
            <a:ext cx="26060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29000" y="160020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3429000" y="2103120"/>
            <a:ext cx="45720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520440" y="2240280"/>
            <a:ext cx="2240280" cy="2423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Slack channels for ongoing discussion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Cross-team idea collaboration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resources &amp; templates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 office hours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03504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035040" y="1417320"/>
            <a:ext cx="2606040" cy="73152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17920" y="160020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&amp; recap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6217920" y="2103120"/>
            <a:ext cx="457200" cy="0"/>
          </a:xfrm>
          <a:prstGeom prst="line">
            <a:avLst/>
          </a:prstGeom>
          <a:noFill/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309360" y="2240280"/>
            <a:ext cx="2240280" cy="2423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recap of all submissions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Winners + next steps published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 survey on what worked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Improvements logged for next event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Demo Day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of success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 metrics — quantitative and qualitative. Track all of them; tell the story with the right one for the audience.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384048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474720" y="1417320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TRACK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801368"/>
            <a:ext cx="8229600" cy="42062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1801368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Participation &amp; diversity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1801368"/>
            <a:ext cx="5029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 employees · % of departments · diversity of roles &amp; skill levels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221992"/>
            <a:ext cx="8229600" cy="420624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221992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generation &amp; quality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474720" y="2221992"/>
            <a:ext cx="5029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 ideas · # validated pains · # missions addressed · prototypes built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642616"/>
            <a:ext cx="8229600" cy="42062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264261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adoption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474720" y="2642616"/>
            <a:ext cx="5029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 and % of hackathon projects entering roadmap or production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063240"/>
            <a:ext cx="8229600" cy="420624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063240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engagement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474720" y="3063240"/>
            <a:ext cx="5029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Survey scores on enjoyment, learning, collaboration · retention into next event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483864"/>
            <a:ext cx="8229600" cy="42062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" y="3483864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 development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474720" y="3483864"/>
            <a:ext cx="5029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NISI / BIC training completion · self-reported skill increases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3904488"/>
            <a:ext cx="8229600" cy="420624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40080" y="3904488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involvement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474720" y="3904488"/>
            <a:ext cx="5029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 executives judging or mentoring · leadership satisfaction with idea quality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4325112"/>
            <a:ext cx="8229600" cy="42062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40080" y="4325112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to adoption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474720" y="4325112"/>
            <a:ext cx="5029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time from hackathon → backlog or pilot stage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of Success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12-week cycle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planning to follow-up. Same shape every time so participants know how to prepare.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192024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58191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1–2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8288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&amp; sign-off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1945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missions, secure budget, reserve dates, assemble committee.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514600" y="1417320"/>
            <a:ext cx="192024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51460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651760" y="158191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651760" y="18288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for ideas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51760" y="21945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portal, publish guidelines, host info session on NISI/BIC.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17720" y="1417320"/>
            <a:ext cx="192024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1772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54880" y="158191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4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754880" y="18288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NISI + BIC workshops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54880" y="21945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training. Record sessions for later viewing.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720840" y="1417320"/>
            <a:ext cx="192024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72084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858000" y="158191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5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858000" y="18288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feedback &amp; teams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858000" y="21945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on proposals, employees join teams, matchmaking session.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11480" y="3017520"/>
            <a:ext cx="192024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11480" y="30175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48640" y="318211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6–7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48640" y="34290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discovery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8640" y="37947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refine canvases, conduct interviews, work with mentors.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514600" y="3017520"/>
            <a:ext cx="192024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2514600" y="30175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2651760" y="318211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8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2651760" y="34290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Hack day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2651760" y="37947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Full-day (or two-day) build event. Teams produce 5-min videos.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617720" y="3017520"/>
            <a:ext cx="192024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4617720" y="30175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754880" y="318211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9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754880" y="34290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Submission &amp; judging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4754880" y="37947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Videos uploaded. Judges score. Watch party &amp; awards ceremony.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6720840" y="3017520"/>
            <a:ext cx="192024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6720840" y="30175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858000" y="318211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10–12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858000" y="34290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858000" y="37947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leadership meets with winning teams. Committee documents lessons.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12-Week Cycle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works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idea generation to execution. Validate before building. Treat fun as a feature, not a goal.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6916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34440" y="16002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Customer-centric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34440" y="21031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NISI + BIC keep every idea anchored in real customer pain — not internal hunches.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61772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00600" y="16916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00600" y="1691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394960" y="16002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Leadership-engaged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394960" y="21031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Executives sponsor, mentor, judge. Their visible commitment unlocks teams' time.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40080" y="32918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3291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234440" y="32004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Inclusive by design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34440" y="37033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departments. All skill levels. Light guidelines. Diverse teams produce stronger ideas.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61772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800600" y="32918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00600" y="3291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394960" y="32004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to production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394960" y="37033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projects don't die after demo day. They flow into the product planning agenda.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Works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WE'RE ASKING FOR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2801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Endorse the framework.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48640" y="20574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 dates. Name the missions. Run the first 12-week cycle.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48640" y="269748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57200" y="2926080"/>
            <a:ext cx="2606040" cy="1691640"/>
          </a:xfrm>
          <a:prstGeom prst="rect">
            <a:avLst/>
          </a:prstGeom>
          <a:solidFill>
            <a:srgbClr val="1E293B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306324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" y="352044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ELT lead, budget approved, dates locked, planning committee named.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46120" y="2926080"/>
            <a:ext cx="2606040" cy="1691640"/>
          </a:xfrm>
          <a:prstGeom prst="rect">
            <a:avLst/>
          </a:prstGeom>
          <a:solidFill>
            <a:srgbClr val="1E293B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429000" y="306324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429000" y="352044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12-week cycle. Two missions. End-to-end execution including pipeline to production.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35040" y="2926080"/>
            <a:ext cx="2606040" cy="1691640"/>
          </a:xfrm>
          <a:prstGeom prst="rect">
            <a:avLst/>
          </a:prstGeom>
          <a:solidFill>
            <a:srgbClr val="1E293B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217920" y="306324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217920" y="352044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seven success metrics. Document lessons. Plan cycle two with confidence.</a:t>
            </a:r>
            <a:endParaRPr lang="en-US" sz="1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COMPANY-WIDE AI HACKATHON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8745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the pain.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prototype.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48640" y="3520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the win.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54864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Marv Ahlstrom · January 2026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program principles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four shape every decision — what to allow, what to constrain, what to celebrate.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91440" cy="14173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58191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 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85800" y="18288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&amp; scope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85800" y="224028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proposal must state which company mission it supports. Hackathons solve mission problems — not pet projects.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61772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17720" y="1417320"/>
            <a:ext cx="91440" cy="14173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46320" y="158191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 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846320" y="18288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sponsorship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846320" y="224028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 attend kick-off and judge finals. Their visible commitment unlocks teams' time and credibility.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3017520"/>
            <a:ext cx="91440" cy="141732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85800" y="318211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 3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85800" y="34290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Inclusive participation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85800" y="384048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departments, all skill levels. Light guidelines on team size; never rigid rules. Diverse teams win.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61772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617720" y="3017520"/>
            <a:ext cx="91440" cy="14173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318211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 4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846320" y="34290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Experimentation &amp; fun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846320" y="384048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 space to test and learn. Swag, themes, comfortable spaces. Impact — not just competition.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Principles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framework at a glance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phases, eight sections, twelve weeks.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27632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640080" y="242316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Sections 1–5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40080" y="278892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2926080"/>
            <a:ext cx="233172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Leadership, platform, teams, training, logistics. Set the conditions for success before anyone codes.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4612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46120" y="1417320"/>
            <a:ext cx="2606040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429000" y="1627632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429000" y="192024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3429000" y="242316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Sections 6–8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429000" y="2788920"/>
            <a:ext cx="45720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429000" y="2926080"/>
            <a:ext cx="233172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Pre-hack discovery, hack day, presentations and judging. The week the work happens — and the videos drop.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03504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035040" y="1417320"/>
            <a:ext cx="2606040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217920" y="1627632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217920" y="192024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Post-Hack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217920" y="242316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to production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217920" y="2788920"/>
            <a:ext cx="457200" cy="0"/>
          </a:xfrm>
          <a:prstGeom prst="line">
            <a:avLst/>
          </a:prstGeom>
          <a:noFill/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217920" y="2926080"/>
            <a:ext cx="233172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ideas integrate into product planning. Teams get continued mentorship. Measure what worked.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Glance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sections. Get this right and execution is half-done.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&amp; budget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buy-in is the precondition. Everything else depends on it.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8229600" cy="8686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75564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7556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1600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executive buy-in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19659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ELT carves out time. Leaders commit to attending kick-off and judging finals.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514600"/>
            <a:ext cx="8229600" cy="8686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40080" y="276148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0080" y="276148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88720" y="26060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the budget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188720" y="29718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Prizes, swag, training materials, food, logistics. Empower the planning committee to manage it.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3520440"/>
            <a:ext cx="8229600" cy="8686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40080" y="376732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7673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88720" y="36118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the cadence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188720" y="3977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events per year. More frequent dilutes excitement; once-yearly creates scheduling conflicts.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&amp; idea submission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dedicated portal collects ideas, forms teams, and exports to your innovation management system.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402336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508760"/>
            <a:ext cx="91440" cy="310896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PORTAL CAPABILITIES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1965960"/>
            <a:ext cx="361188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ideas with structured templates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parameters and submission rules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employees to pitch and join teams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communications + announcements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ideas into the innovation system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63440" y="1508760"/>
            <a:ext cx="4023360" cy="310896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46320" y="16459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IDEA MUST INCLUDE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983480" y="1965960"/>
            <a:ext cx="361188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alignment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pain summary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 AI solution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Intended impact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Plus: open feedback during submission window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formation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Self-organized teams of ~6. Diverse roles. Light guidelines, never rigid rules.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508760"/>
            <a:ext cx="91440" cy="14173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16916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team sign-ups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85800" y="21031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proposals are posted, employees self-organize. Ideal team size around 6 — but flexible.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17720" y="150876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17720" y="1508760"/>
            <a:ext cx="91440" cy="14173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46320" y="16916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Diverse roles welcome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846320" y="21031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Engineering, design, ops, marketing. Welcome employees with little AI or coding experience.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10896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57200" y="3108960"/>
            <a:ext cx="91440" cy="14173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85800" y="32918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Facilitate connections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85800" y="37033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 matchmaking session or portal feature — especially important in virtual or hybrid settings.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617720" y="310896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617720" y="3108960"/>
            <a:ext cx="91440" cy="14173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46320" y="32918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 support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846320" y="37033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Encourage managers to promote participation and ensure coverage so staff can actually join.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&amp; mentorship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NISI + Big Idea Canvas + mentors + pre-hack workshops. The trainings that earn participation.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50876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69164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NISI training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40080" y="214884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31520" y="2286000"/>
            <a:ext cx="2240280" cy="2331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customer pain first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minimal solution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before scaling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phases: nail pain, solution, GTM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46120" y="150876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46120" y="1508760"/>
            <a:ext cx="26060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429000" y="169164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 Idea Canvas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3429000" y="2148840"/>
            <a:ext cx="45720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520440" y="2286000"/>
            <a:ext cx="2240280" cy="2331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— unmet need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 — market size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Prescription — solution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Positioning — differentiation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— GTM &amp; scaling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6035040" y="150876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035040" y="1508760"/>
            <a:ext cx="2606040" cy="73152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217920" y="169164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Mentors + workshops</a:t>
            </a:r>
            <a:endParaRPr lang="en-US" sz="1700" dirty="0"/>
          </a:p>
        </p:txBody>
      </p:sp>
      <p:sp>
        <p:nvSpPr>
          <p:cNvPr id="18" name="Shape 16"/>
          <p:cNvSpPr/>
          <p:nvPr/>
        </p:nvSpPr>
        <p:spPr>
          <a:xfrm>
            <a:off x="6217920" y="2148840"/>
            <a:ext cx="457200" cy="0"/>
          </a:xfrm>
          <a:prstGeom prst="line">
            <a:avLst/>
          </a:prstGeom>
          <a:noFill/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309360" y="2286000"/>
            <a:ext cx="2240280" cy="2331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PMs, data scientists, UX designers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discovery coaching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 testing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feasibility, ethics, pitching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AI Hackathon · Framework &amp; Playbook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2574</Words>
  <Application>Microsoft Macintosh PowerPoint</Application>
  <PresentationFormat>On-screen Show (16:9)</PresentationFormat>
  <Paragraphs>404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Sophos Company-Wide AI Hackathon — Framework &amp; Playbook</dc:title>
  <dc:subject>PptxGenJS Presentation</dc:subject>
  <dc:creator>Marv Ahlstrom</dc:creator>
  <cp:lastModifiedBy>Marv Ahlstrom</cp:lastModifiedBy>
  <cp:revision>4</cp:revision>
  <dcterms:created xsi:type="dcterms:W3CDTF">2026-05-07T02:58:36Z</dcterms:created>
  <dcterms:modified xsi:type="dcterms:W3CDTF">2026-05-07T03:14:13Z</dcterms:modified>
</cp:coreProperties>
</file>